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0" r:id="rId3"/>
    <p:sldId id="303" r:id="rId4"/>
    <p:sldId id="304" r:id="rId5"/>
    <p:sldId id="305" r:id="rId6"/>
    <p:sldId id="297" r:id="rId7"/>
    <p:sldId id="293" r:id="rId8"/>
    <p:sldId id="301" r:id="rId9"/>
    <p:sldId id="302" r:id="rId10"/>
    <p:sldId id="299" r:id="rId11"/>
  </p:sldIdLst>
  <p:sldSz cx="9144000" cy="6858000" type="screen4x3"/>
  <p:notesSz cx="6888163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823" autoAdjust="0"/>
  </p:normalViewPr>
  <p:slideViewPr>
    <p:cSldViewPr>
      <p:cViewPr varScale="1">
        <p:scale>
          <a:sx n="91" d="100"/>
          <a:sy n="91" d="100"/>
        </p:scale>
        <p:origin x="140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189" cy="5007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402" y="0"/>
            <a:ext cx="2984189" cy="5007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4AA73-D5A7-4D65-B8FD-2705079AFDEB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19426"/>
            <a:ext cx="2984189" cy="5007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402" y="9519426"/>
            <a:ext cx="2984189" cy="5007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F05BC-C2E4-44D6-9C18-2EF0DB10F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83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97D43-64A2-4173-832A-05E84B532577}" type="datetimeFigureOut">
              <a:rPr lang="en-IN" smtClean="0"/>
              <a:t>31-10-2025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60913"/>
            <a:ext cx="5510213" cy="45100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B1A81-63A4-45CE-91E9-08EC58E50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8283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EB1A81-63A4-45CE-91E9-08EC58E50FCB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720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17F-AFC0-497B-9530-7E0F3F65C218}" type="datetimeFigureOut">
              <a:rPr lang="en-IN" smtClean="0"/>
              <a:pPr/>
              <a:t>31-10-2025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5C91-0104-4D82-9023-D64B24D85AA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9469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17F-AFC0-497B-9530-7E0F3F65C218}" type="datetimeFigureOut">
              <a:rPr lang="en-IN" smtClean="0"/>
              <a:pPr/>
              <a:t>31-10-2025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5C91-0104-4D82-9023-D64B24D85AA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90669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17F-AFC0-497B-9530-7E0F3F65C218}" type="datetimeFigureOut">
              <a:rPr lang="en-IN" smtClean="0"/>
              <a:pPr/>
              <a:t>31-10-2025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5C91-0104-4D82-9023-D64B24D85AA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55871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17F-AFC0-497B-9530-7E0F3F65C218}" type="datetimeFigureOut">
              <a:rPr lang="en-IN" smtClean="0"/>
              <a:pPr/>
              <a:t>31-10-2025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5C91-0104-4D82-9023-D64B24D85AA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35022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17F-AFC0-497B-9530-7E0F3F65C218}" type="datetimeFigureOut">
              <a:rPr lang="en-IN" smtClean="0"/>
              <a:pPr/>
              <a:t>31-10-2025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5C91-0104-4D82-9023-D64B24D85AA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56114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17F-AFC0-497B-9530-7E0F3F65C218}" type="datetimeFigureOut">
              <a:rPr lang="en-IN" smtClean="0"/>
              <a:pPr/>
              <a:t>31-10-2025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5C91-0104-4D82-9023-D64B24D85AA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6964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17F-AFC0-497B-9530-7E0F3F65C218}" type="datetimeFigureOut">
              <a:rPr lang="en-IN" smtClean="0"/>
              <a:pPr/>
              <a:t>31-10-2025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5C91-0104-4D82-9023-D64B24D85AA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4813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17F-AFC0-497B-9530-7E0F3F65C218}" type="datetimeFigureOut">
              <a:rPr lang="en-IN" smtClean="0"/>
              <a:pPr/>
              <a:t>31-10-2025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5C91-0104-4D82-9023-D64B24D85AA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82381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17F-AFC0-497B-9530-7E0F3F65C218}" type="datetimeFigureOut">
              <a:rPr lang="en-IN" smtClean="0"/>
              <a:pPr/>
              <a:t>31-10-2025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5C91-0104-4D82-9023-D64B24D85AA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31358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17F-AFC0-497B-9530-7E0F3F65C218}" type="datetimeFigureOut">
              <a:rPr lang="en-IN" smtClean="0"/>
              <a:pPr/>
              <a:t>31-10-2025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5C91-0104-4D82-9023-D64B24D85AA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89165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17F-AFC0-497B-9530-7E0F3F65C218}" type="datetimeFigureOut">
              <a:rPr lang="en-IN" smtClean="0"/>
              <a:pPr/>
              <a:t>31-10-2025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5C91-0104-4D82-9023-D64B24D85AA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3471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D917F-AFC0-497B-9530-7E0F3F65C218}" type="datetimeFigureOut">
              <a:rPr lang="en-IN" smtClean="0"/>
              <a:pPr/>
              <a:t>31-10-2025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25C91-0104-4D82-9023-D64B24D85AA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8010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67840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Project No. 06</a:t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PROMOTION OF BEE-KEEPING </a:t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endParaRPr lang="en-IN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3" descr="C:\Users\Dr Nazir A Ganai\Desktop\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08" y="44624"/>
            <a:ext cx="1417921" cy="17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371600" y="5715000"/>
            <a:ext cx="6120680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 Black" pitchFamily="34" charset="0"/>
              </a:rPr>
              <a:t>SKUAST-Kashmir for Quality Life</a:t>
            </a:r>
            <a:endParaRPr lang="en-IN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356463"/>
            <a:ext cx="6120680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Black" pitchFamily="34" charset="0"/>
              </a:rPr>
              <a:t>MPR of HADP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 Black" pitchFamily="34" charset="0"/>
              </a:rPr>
              <a:t>October , 2025</a:t>
            </a:r>
          </a:p>
        </p:txBody>
      </p:sp>
    </p:spTree>
    <p:extLst>
      <p:ext uri="{BB962C8B-B14F-4D97-AF65-F5344CB8AC3E}">
        <p14:creationId xmlns:p14="http://schemas.microsoft.com/office/powerpoint/2010/main" val="440611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Insect Mini-Museum</a:t>
            </a:r>
            <a:endParaRPr lang="en-I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blob:https://web.whatsapp.com/5d7330e4-a79b-4525-b121-f8bc1641fe9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4" descr="blob:https://web.whatsapp.com/5d7330e4-a79b-4525-b121-f8bc1641fe9e"/>
          <p:cNvSpPr>
            <a:spLocks noChangeAspect="1" noChangeArrowheads="1"/>
          </p:cNvSpPr>
          <p:nvPr/>
        </p:nvSpPr>
        <p:spPr bwMode="auto">
          <a:xfrm>
            <a:off x="736505" y="40483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6" descr="blob:https://web.whatsapp.com/5d7330e4-a79b-4525-b121-f8bc1641fe9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AutoShape 8" descr="blob:https://web.whatsapp.com/5d7330e4-a79b-4525-b121-f8bc1641fe9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blob:https://web.whatsapp.com/5d7330e4-a79b-4525-b121-f8bc1641fe9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FA435B-7B4B-42A8-93C2-B95DBCE655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584481"/>
            <a:ext cx="2590800" cy="29041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8DFCD1-55CF-4CB0-9234-EC0C369CC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086" y="1584481"/>
            <a:ext cx="2527531" cy="29041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75A537-1F8A-47B9-A4DA-87E16312E4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52" y="1587878"/>
            <a:ext cx="2527531" cy="292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88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313655"/>
              </p:ext>
            </p:extLst>
          </p:nvPr>
        </p:nvGraphicFramePr>
        <p:xfrm>
          <a:off x="152400" y="523220"/>
          <a:ext cx="8839200" cy="8834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8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8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39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82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393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85624">
                <a:tc>
                  <a:txBody>
                    <a:bodyPr/>
                    <a:lstStyle/>
                    <a:p>
                      <a:r>
                        <a:rPr lang="en-IN" sz="1800" dirty="0">
                          <a:solidFill>
                            <a:schemeClr val="tx1"/>
                          </a:solidFill>
                        </a:rPr>
                        <a:t>Target /Interventions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tx1"/>
                          </a:solidFill>
                        </a:rPr>
                        <a:t>Budget</a:t>
                      </a:r>
                      <a:r>
                        <a:rPr lang="en-IN" sz="1800" baseline="0" dirty="0">
                          <a:solidFill>
                            <a:schemeClr val="tx1"/>
                          </a:solidFill>
                        </a:rPr>
                        <a:t> Allocation</a:t>
                      </a:r>
                      <a:endParaRPr lang="en-IN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tx1"/>
                          </a:solidFill>
                        </a:rPr>
                        <a:t>Funds</a:t>
                      </a:r>
                      <a:r>
                        <a:rPr lang="en-IN" sz="1800" baseline="0" dirty="0">
                          <a:solidFill>
                            <a:schemeClr val="tx1"/>
                          </a:solidFill>
                        </a:rPr>
                        <a:t> Released</a:t>
                      </a:r>
                      <a:endParaRPr lang="en-IN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Expenditure up to</a:t>
                      </a:r>
                      <a:r>
                        <a:rPr lang="en-IN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31st of March </a:t>
                      </a:r>
                      <a:r>
                        <a:rPr lang="en-IN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Expenditure</a:t>
                      </a:r>
                      <a:r>
                        <a:rPr lang="en-IN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the m/o September, 2025</a:t>
                      </a:r>
                    </a:p>
                    <a:p>
                      <a:pPr marL="0" algn="ctr" defTabSz="914400" rtl="0" eaLnBrk="1" latinLnBrk="0" hangingPunct="1"/>
                      <a:endParaRPr lang="en-IN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Achievements for the m/o September</a:t>
                      </a:r>
                      <a:r>
                        <a:rPr lang="en-IN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2025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861">
                <a:tc>
                  <a:txBody>
                    <a:bodyPr/>
                    <a:lstStyle/>
                    <a:p>
                      <a:pPr algn="just"/>
                      <a:r>
                        <a:rPr lang="en-IN" sz="1200" dirty="0"/>
                        <a:t>Bee breeding centre for climate smart bees</a:t>
                      </a:r>
                    </a:p>
                  </a:txBody>
                  <a:tcPr marL="68580" marR="68580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50</a:t>
                      </a:r>
                      <a:r>
                        <a:rPr lang="en-US" sz="1200" baseline="0" dirty="0"/>
                        <a:t> lakhs</a:t>
                      </a:r>
                      <a:endParaRPr lang="en-IN" sz="1200" dirty="0"/>
                    </a:p>
                    <a:p>
                      <a:pPr algn="ctr"/>
                      <a:r>
                        <a:rPr lang="en-IN" sz="1200" dirty="0"/>
                        <a:t>(2025-26)</a:t>
                      </a:r>
                    </a:p>
                  </a:txBody>
                  <a:tcPr marL="68580" marR="68580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lakhs</a:t>
                      </a:r>
                      <a:endParaRPr lang="en-IN" sz="1200" dirty="0"/>
                    </a:p>
                  </a:txBody>
                  <a:tcPr marL="68580" marR="68580"/>
                </a:tc>
                <a:tc rowSpan="5"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1.617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 rowSpan="5"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Expenditure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25 Lakhs 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/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Polarimeter bill has been  submitted in the comptroller office SKUAST- Kashmir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/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/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Funds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has been released for the year 2025-2026 =  25 lakhs </a:t>
                      </a:r>
                    </a:p>
                    <a:p>
                      <a:pPr marL="0" algn="just" defTabSz="914400" rtl="0" eaLnBrk="1" latinLnBrk="0" hangingPunct="1"/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Liability  for the year2024-25= 50lakhs </a:t>
                      </a:r>
                    </a:p>
                    <a:p>
                      <a:pPr marL="0" algn="just" defTabSz="914400" rtl="0" eaLnBrk="1" latinLnBrk="0" hangingPunct="1"/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Requisition for budget enhancement  of Rs 30 Lakhs to the already sanctioned amount i.e.,  Rs 50 Lakhs for the smooth functioning of project 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en-IN" sz="1200" dirty="0"/>
                        <a:t>Installation of OTC (Open Top Chamber) system is</a:t>
                      </a:r>
                      <a:r>
                        <a:rPr lang="en-IN" sz="1200" baseline="0" dirty="0"/>
                        <a:t> completed </a:t>
                      </a:r>
                      <a:endParaRPr lang="en-IN" sz="12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3614">
                <a:tc>
                  <a:txBody>
                    <a:bodyPr/>
                    <a:lstStyle/>
                    <a:p>
                      <a:pPr algn="just"/>
                      <a:r>
                        <a:rPr lang="en-IN" sz="1200" dirty="0"/>
                        <a:t>Disease diagnostic and quarantine centre </a:t>
                      </a:r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pPr algn="just"/>
                      <a:endParaRPr lang="en-IN" sz="1600" dirty="0"/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pPr algn="just"/>
                      <a:endParaRPr lang="en-IN" sz="1600" dirty="0"/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pPr algn="just"/>
                      <a:endParaRPr lang="en-IN" sz="1600" dirty="0"/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IN" sz="1200" dirty="0"/>
                        <a:t>Targets for</a:t>
                      </a:r>
                      <a:r>
                        <a:rPr lang="en-IN" sz="1200" baseline="0" dirty="0"/>
                        <a:t> establishment of </a:t>
                      </a:r>
                      <a:r>
                        <a:rPr lang="en-IN" sz="1200" dirty="0"/>
                        <a:t>Disease diagnostic and quarantine centre is</a:t>
                      </a:r>
                      <a:r>
                        <a:rPr lang="en-IN" sz="1200" baseline="0" dirty="0"/>
                        <a:t> completed with all equipment's  functional </a:t>
                      </a:r>
                      <a:endParaRPr lang="en-IN" sz="12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3782">
                <a:tc rowSpan="2">
                  <a:txBody>
                    <a:bodyPr/>
                    <a:lstStyle/>
                    <a:p>
                      <a:pPr algn="just"/>
                      <a:r>
                        <a:rPr lang="en-IN" sz="1200" dirty="0"/>
                        <a:t>Production of nucleus stock </a:t>
                      </a:r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pPr algn="just"/>
                      <a:endParaRPr lang="en-IN" sz="1600" dirty="0"/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pPr algn="just"/>
                      <a:endParaRPr lang="en-IN" sz="1600" dirty="0"/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pPr algn="just"/>
                      <a:endParaRPr lang="en-IN" sz="1600" dirty="0"/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IN" sz="1200" dirty="0"/>
                        <a:t>Production of nucleus stock </a:t>
                      </a:r>
                    </a:p>
                    <a:p>
                      <a:pPr algn="just"/>
                      <a:r>
                        <a:rPr lang="en-IN" sz="1200" dirty="0"/>
                        <a:t>         Is initiated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IN" sz="1200" dirty="0"/>
                        <a:t>    Establishment of Insect Mini          museum at Division of Entomology, SKUAST-K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096">
                <a:tc vMerge="1">
                  <a:txBody>
                    <a:bodyPr/>
                    <a:lstStyle/>
                    <a:p>
                      <a:pPr algn="just"/>
                      <a:endParaRPr lang="en-IN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Font typeface="Arial" pitchFamily="34" charset="0"/>
                        <a:buNone/>
                      </a:pPr>
                      <a:endParaRPr lang="en-IN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 the Equipment's purchased under HADP-06 Project has been made functional and demonstration is carried out.</a:t>
                      </a:r>
                    </a:p>
                    <a:p>
                      <a:pPr marL="285750" indent="-285750" algn="just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Procurement Plan for the FY 2025-2026 has been Submitted to </a:t>
                      </a:r>
                      <a:r>
                        <a:rPr lang="en-IN" sz="1200" baseline="0" dirty="0"/>
                        <a:t>Directorate of Research</a:t>
                      </a:r>
                    </a:p>
                    <a:p>
                      <a:pPr marL="285750" indent="-285750" algn="just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IN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Samples has been collected from different districts and analysed  at Disease diagnostic and Quarantine  centre, RTCPPPM Division of Entomology SKUAST-K.</a:t>
                      </a:r>
                      <a:endParaRPr lang="en-IN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0162">
                <a:tc>
                  <a:txBody>
                    <a:bodyPr/>
                    <a:lstStyle/>
                    <a:p>
                      <a:pPr algn="just"/>
                      <a:r>
                        <a:rPr lang="en-IN" sz="1200" dirty="0"/>
                        <a:t>Production of bee colonies by</a:t>
                      </a:r>
                      <a:r>
                        <a:rPr lang="en-IN" sz="1200" baseline="0" dirty="0"/>
                        <a:t> </a:t>
                      </a:r>
                      <a:r>
                        <a:rPr lang="en-IN" sz="1200" dirty="0"/>
                        <a:t>bee breeders </a:t>
                      </a:r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53039" y="0"/>
            <a:ext cx="5235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/>
              <a:t>MPR, October  2025</a:t>
            </a:r>
          </a:p>
        </p:txBody>
      </p:sp>
    </p:spTree>
    <p:extLst>
      <p:ext uri="{BB962C8B-B14F-4D97-AF65-F5344CB8AC3E}">
        <p14:creationId xmlns:p14="http://schemas.microsoft.com/office/powerpoint/2010/main" val="3796521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">
            <a:extLst>
              <a:ext uri="{FF2B5EF4-FFF2-40B4-BE49-F238E27FC236}">
                <a16:creationId xmlns:a16="http://schemas.microsoft.com/office/drawing/2014/main" id="{E69EE294-AE07-47CD-8763-925B4D6F7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94" y="2199578"/>
            <a:ext cx="3810000" cy="237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3">
            <a:extLst>
              <a:ext uri="{FF2B5EF4-FFF2-40B4-BE49-F238E27FC236}">
                <a16:creationId xmlns:a16="http://schemas.microsoft.com/office/drawing/2014/main" id="{377A5B80-0CD5-4A92-8C30-3B44011F7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15469"/>
            <a:ext cx="3870394" cy="192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4">
            <a:extLst>
              <a:ext uri="{FF2B5EF4-FFF2-40B4-BE49-F238E27FC236}">
                <a16:creationId xmlns:a16="http://schemas.microsoft.com/office/drawing/2014/main" id="{F491786D-06F5-4CC8-AE6E-CCF709B70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99578"/>
            <a:ext cx="3934149" cy="245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90ADC981-C4DE-43C0-A6A6-CA9D747D1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20BD3DC-9494-48D3-8C8A-414626EB9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05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C4420E-0652-4A01-BCD5-DE08A48A3254}"/>
              </a:ext>
            </a:extLst>
          </p:cNvPr>
          <p:cNvSpPr/>
          <p:nvPr/>
        </p:nvSpPr>
        <p:spPr>
          <a:xfrm>
            <a:off x="0" y="0"/>
            <a:ext cx="91440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Distribution of Complete bee hives(16 Number) and 5 frame Nucleus hives (30 Number ) to KVK Ganderbal for strengthening bee breeding Center and Upgradation of existing Apiaries on 22-10-2025 under HADP -06 Promotion of beekeeping in UT of J&amp;K.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8C1AC7-CBC8-492E-B4DD-96410D0A43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815469"/>
            <a:ext cx="4042317" cy="195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73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90ADC981-C4DE-43C0-A6A6-CA9D747D1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20BD3DC-9494-48D3-8C8A-414626EB9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05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C4420E-0652-4A01-BCD5-DE08A48A3254}"/>
              </a:ext>
            </a:extLst>
          </p:cNvPr>
          <p:cNvSpPr/>
          <p:nvPr/>
        </p:nvSpPr>
        <p:spPr>
          <a:xfrm>
            <a:off x="0" y="0"/>
            <a:ext cx="91440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Distribution of Complete bee hives(17 Number) and 5 frame Nucleus hives (30 Number ) to KVK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Pulwama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strengthening bee breeding Center and Upgradation of existing Apiaries on 22-10-2025 under HADP -06 Promotion of beekeeping in UT of J&amp;K.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E639CD-B283-46E8-B6C1-1084C81392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209" y="2057400"/>
            <a:ext cx="2286000" cy="35627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7C3103-7682-4236-AEB0-95C174EE37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8" y="2057400"/>
            <a:ext cx="3831896" cy="35627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7FED5E-97B2-43D5-85B9-595265191A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197" y="2057400"/>
            <a:ext cx="2637221" cy="356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22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90ADC981-C4DE-43C0-A6A6-CA9D747D1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20BD3DC-9494-48D3-8C8A-414626EB9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05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C4420E-0652-4A01-BCD5-DE08A48A3254}"/>
              </a:ext>
            </a:extLst>
          </p:cNvPr>
          <p:cNvSpPr/>
          <p:nvPr/>
        </p:nvSpPr>
        <p:spPr>
          <a:xfrm>
            <a:off x="0" y="0"/>
            <a:ext cx="91440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Distribution of Complete bee hives(17 Number) and 5 frame Nucleus hives (30 Number )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FoA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Wadura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SKUAST-Kashmir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strengthening bee breeding Center and Upgradation of existing Apiaries on 22-10-2025 under HADP -06 Promotion of beekeeping in UT of J&amp;K.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A2C7ED-6CFF-4B53-9D52-DED2E686B1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133600"/>
            <a:ext cx="4267199" cy="32003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75FEAF-3A0B-492A-A218-0C5867DAB7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44109"/>
            <a:ext cx="3962400" cy="318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69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457200" y="707638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>
                <a:latin typeface="Times New Roman" pitchFamily="18" charset="0"/>
                <a:cs typeface="Times New Roman" pitchFamily="18" charset="0"/>
              </a:rPr>
              <a:t>OPEN TOP CHAMBER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47422"/>
            <a:ext cx="8382000" cy="522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665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1200" b="1" dirty="0">
                <a:latin typeface="Times New Roman" pitchFamily="18" charset="0"/>
                <a:cs typeface="Times New Roman" pitchFamily="18" charset="0"/>
              </a:rPr>
              <a:t>DISEASES DIGONOSTIC AND QURENTINE CENTER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" t="293"/>
          <a:stretch/>
        </p:blipFill>
        <p:spPr bwMode="auto">
          <a:xfrm>
            <a:off x="304800" y="1862683"/>
            <a:ext cx="4173891" cy="27855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297" y="1905000"/>
            <a:ext cx="4119941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606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ALL THE EQUIPMENTS ARE FUNCTIONAL IN </a:t>
            </a:r>
            <a:r>
              <a:rPr lang="en-IN" sz="1800" b="1" dirty="0">
                <a:latin typeface="Times New Roman" pitchFamily="18" charset="0"/>
                <a:cs typeface="Times New Roman" pitchFamily="18" charset="0"/>
              </a:rPr>
              <a:t>DISEASES DIGONOSTIC AND QURENTINE CENTER</a:t>
            </a:r>
            <a:endParaRPr lang="en-IN" sz="18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3189817" cy="239236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59730"/>
            <a:ext cx="3266946" cy="2455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19600"/>
            <a:ext cx="3200400" cy="22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680" y="4271620"/>
            <a:ext cx="3134866" cy="228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21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1464"/>
            <a:ext cx="3152261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8413"/>
            <a:ext cx="3048000" cy="228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7DE909-8304-48FD-9087-8ABEBD69A7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6" t="3247"/>
          <a:stretch/>
        </p:blipFill>
        <p:spPr>
          <a:xfrm>
            <a:off x="381000" y="3352800"/>
            <a:ext cx="3514667" cy="2438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E919C3-29BD-4B45-A82C-AB69D92EB7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3429000"/>
            <a:ext cx="3560164" cy="22855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E33FF1-7A50-4B75-8A18-E34FD2719997}"/>
              </a:ext>
            </a:extLst>
          </p:cNvPr>
          <p:cNvSpPr txBox="1"/>
          <p:nvPr/>
        </p:nvSpPr>
        <p:spPr>
          <a:xfrm>
            <a:off x="838200" y="59436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Analysis </a:t>
            </a:r>
            <a:r>
              <a:rPr lang="en-IN" sz="1800" b="1" kern="1200" baseline="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Disease diagnostic and Quarantine  centre, RTCPPPM Division of Entomology SKUAST-K.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526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9833</TotalTime>
  <Words>430</Words>
  <Application>Microsoft Office PowerPoint</Application>
  <PresentationFormat>On-screen Show (4:3)</PresentationFormat>
  <Paragraphs>52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Times New Roman</vt:lpstr>
      <vt:lpstr>Office Theme</vt:lpstr>
      <vt:lpstr> Project No. 06 PROMOTION OF BEE-KEEPING   </vt:lpstr>
      <vt:lpstr>PowerPoint Presentation</vt:lpstr>
      <vt:lpstr>PowerPoint Presentation</vt:lpstr>
      <vt:lpstr>PowerPoint Presentation</vt:lpstr>
      <vt:lpstr>PowerPoint Presentation</vt:lpstr>
      <vt:lpstr>OPEN TOP CHAMBER </vt:lpstr>
      <vt:lpstr>DISEASES DIGONOSTIC AND QURENTINE CENTER</vt:lpstr>
      <vt:lpstr>ALL THE EQUIPMENTS ARE FUNCTIONAL IN DISEASES DIGONOSTIC AND QURENTINE CENTER</vt:lpstr>
      <vt:lpstr>PowerPoint Presentation</vt:lpstr>
      <vt:lpstr>Insect Mini-Museum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 Nazir</dc:creator>
  <cp:lastModifiedBy>HP</cp:lastModifiedBy>
  <cp:revision>198</cp:revision>
  <cp:lastPrinted>2025-05-01T04:51:53Z</cp:lastPrinted>
  <dcterms:created xsi:type="dcterms:W3CDTF">2015-11-10T03:27:06Z</dcterms:created>
  <dcterms:modified xsi:type="dcterms:W3CDTF">2025-10-31T10:11:02Z</dcterms:modified>
</cp:coreProperties>
</file>